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315" r:id="rId5"/>
    <p:sldId id="322" r:id="rId6"/>
    <p:sldId id="323" r:id="rId7"/>
    <p:sldId id="328" r:id="rId8"/>
    <p:sldId id="324" r:id="rId9"/>
    <p:sldId id="327" r:id="rId10"/>
    <p:sldId id="325" r:id="rId11"/>
    <p:sldId id="326" r:id="rId12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2ACE0EF7-4158-4DFC-8183-2B938385779F}">
          <p14:sldIdLst>
            <p14:sldId id="315"/>
            <p14:sldId id="322"/>
          </p14:sldIdLst>
        </p14:section>
        <p14:section name="微課程教材進度研討" id="{2B27EC77-AE10-4147-8538-97C264F8E94B}">
          <p14:sldIdLst>
            <p14:sldId id="323"/>
            <p14:sldId id="328"/>
            <p14:sldId id="324"/>
          </p14:sldIdLst>
        </p14:section>
        <p14:section name="教學狀況及教具使用心得分享" id="{1956694E-BA66-422F-918F-2B45010898E5}">
          <p14:sldIdLst>
            <p14:sldId id="327"/>
            <p14:sldId id="325"/>
            <p14:sldId id="3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CA240"/>
    <a:srgbClr val="CCFFCC"/>
    <a:srgbClr val="008000"/>
    <a:srgbClr val="009900"/>
    <a:srgbClr val="B1D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06" autoAdjust="0"/>
    <p:restoredTop sz="94280" autoAdjust="0"/>
  </p:normalViewPr>
  <p:slideViewPr>
    <p:cSldViewPr>
      <p:cViewPr varScale="1">
        <p:scale>
          <a:sx n="87" d="100"/>
          <a:sy n="87" d="100"/>
        </p:scale>
        <p:origin x="110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322AC-A488-4659-9CE7-51AC5DC47D73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B7208-0DFE-4354-8213-729871669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84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4DA7C-B487-480D-9E30-3C0978ABBEEA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F3B1F-259B-40D2-B285-30ADC3A9C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51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611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pic>
        <p:nvPicPr>
          <p:cNvPr id="5" name="Picture 2" descr="C:\Users\user\Desktop\微課程公版 11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6808"/>
          </a:xfrm>
        </p:spPr>
        <p:txBody>
          <a:bodyPr/>
          <a:lstStyle/>
          <a:p>
            <a:pPr lvl="0" eaLnBrk="1" latinLnBrk="0" hangingPunct="1"/>
            <a:r>
              <a:rPr lang="zh-TW" altLang="en-US" dirty="0"/>
              <a:t>按一下以編輯母片文字樣式</a:t>
            </a:r>
          </a:p>
          <a:p>
            <a:pPr lvl="1" eaLnBrk="1" latinLnBrk="0" hangingPunct="1"/>
            <a:r>
              <a:rPr lang="zh-TW" altLang="en-US" dirty="0"/>
              <a:t>第二層</a:t>
            </a:r>
          </a:p>
          <a:p>
            <a:pPr lvl="2" eaLnBrk="1" latinLnBrk="0" hangingPunct="1"/>
            <a:r>
              <a:rPr lang="zh-TW" altLang="en-US" dirty="0"/>
              <a:t>第三層</a:t>
            </a:r>
          </a:p>
          <a:p>
            <a:pPr lvl="3" eaLnBrk="1" latinLnBrk="0" hangingPunct="1"/>
            <a:r>
              <a:rPr lang="zh-TW" altLang="en-US" dirty="0"/>
              <a:t>第四層</a:t>
            </a:r>
          </a:p>
          <a:p>
            <a:pPr lvl="4" eaLnBrk="1" latinLnBrk="0" hangingPunct="1"/>
            <a:r>
              <a:rPr lang="zh-TW" altLang="en-US" dirty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339200"/>
            <a:ext cx="8229600" cy="478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/>
              <a:t>第二層</a:t>
            </a:r>
          </a:p>
          <a:p>
            <a:pPr lvl="2" eaLnBrk="1" latinLnBrk="0" hangingPunct="1"/>
            <a:r>
              <a:rPr kumimoji="0" lang="zh-TW" altLang="en-US" dirty="0"/>
              <a:t>第三層</a:t>
            </a:r>
          </a:p>
          <a:p>
            <a:pPr lvl="3" eaLnBrk="1" latinLnBrk="0" hangingPunct="1"/>
            <a:r>
              <a:rPr kumimoji="0" lang="zh-TW" altLang="en-US" dirty="0"/>
              <a:t>第四層</a:t>
            </a:r>
          </a:p>
          <a:p>
            <a:pPr lvl="4" eaLnBrk="1" latinLnBrk="0" hangingPunct="1"/>
            <a:r>
              <a:rPr kumimoji="0" lang="zh-TW" altLang="en-US" dirty="0"/>
              <a:t>第五層</a:t>
            </a:r>
            <a:endParaRPr kumimoji="0" lang="en-US" dirty="0"/>
          </a:p>
        </p:txBody>
      </p:sp>
      <p:pic>
        <p:nvPicPr>
          <p:cNvPr id="6" name="Picture 2" descr="C:\Users\user\Desktop\微課程公版 111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2800" b="1" kern="1200" cap="small" baseline="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CB2768F4-4994-441B-9BC0-706365856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0" y="1988840"/>
            <a:ext cx="6172200" cy="1894362"/>
          </a:xfrm>
        </p:spPr>
        <p:txBody>
          <a:bodyPr>
            <a:normAutofit/>
          </a:bodyPr>
          <a:lstStyle/>
          <a:p>
            <a:r>
              <a:rPr lang="zh-TW" altLang="en-US" sz="4000" b="1" dirty="0" smtClean="0"/>
              <a:t>創意</a:t>
            </a:r>
            <a:r>
              <a:rPr lang="zh-TW" altLang="en-US" sz="4000" b="1" dirty="0"/>
              <a:t>創新微課程</a:t>
            </a:r>
            <a:r>
              <a:rPr lang="en-US" altLang="zh-TW" sz="4000" b="1" dirty="0"/>
              <a:t/>
            </a:r>
            <a:br>
              <a:rPr lang="en-US" altLang="zh-TW" sz="4000" b="1" dirty="0"/>
            </a:br>
            <a:r>
              <a:rPr lang="zh-TW" altLang="en-US" sz="4000" b="1" dirty="0"/>
              <a:t>開發</a:t>
            </a:r>
            <a:r>
              <a:rPr lang="zh-TW" altLang="en-US" sz="4000" b="1" dirty="0" smtClean="0"/>
              <a:t>進度及教學現況研討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4A02A00E-D801-4BE0-904F-BB6959408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8024" y="4797152"/>
            <a:ext cx="3816424" cy="1659632"/>
          </a:xfrm>
        </p:spPr>
        <p:txBody>
          <a:bodyPr>
            <a:normAutofit/>
          </a:bodyPr>
          <a:lstStyle/>
          <a:p>
            <a:r>
              <a:rPr lang="zh-TW" altLang="en-US" sz="2600" dirty="0" smtClean="0"/>
              <a:t>報告學校：</a:t>
            </a:r>
            <a:r>
              <a:rPr lang="en-US" altLang="zh-TW" sz="2600" dirty="0" smtClean="0"/>
              <a:t>OO</a:t>
            </a:r>
            <a:r>
              <a:rPr lang="zh-TW" altLang="en-US" sz="2600" dirty="0" smtClean="0"/>
              <a:t>學校</a:t>
            </a:r>
            <a:endParaRPr lang="en-US" altLang="zh-TW" sz="2600" dirty="0" smtClean="0"/>
          </a:p>
          <a:p>
            <a:r>
              <a:rPr lang="zh-TW" altLang="en-US" sz="2600" dirty="0" smtClean="0"/>
              <a:t>報告者</a:t>
            </a:r>
            <a:r>
              <a:rPr lang="en-US" altLang="zh-TW" sz="2600" dirty="0" smtClean="0"/>
              <a:t>:OOO</a:t>
            </a:r>
            <a:r>
              <a:rPr lang="zh-TW" altLang="en-US" sz="2600" dirty="0" smtClean="0"/>
              <a:t>老師</a:t>
            </a:r>
            <a:endParaRPr lang="en-US" altLang="zh-TW" sz="2600" dirty="0" smtClean="0"/>
          </a:p>
          <a:p>
            <a:r>
              <a:rPr lang="zh-TW" altLang="en-US" sz="2600" dirty="0" smtClean="0"/>
              <a:t>報告日期</a:t>
            </a:r>
            <a:r>
              <a:rPr lang="en-US" altLang="zh-TW" sz="2600" dirty="0" smtClean="0"/>
              <a:t>:2020/XX/</a:t>
            </a:r>
            <a:r>
              <a:rPr lang="en-US" altLang="zh-TW" sz="2600" dirty="0"/>
              <a:t>X</a:t>
            </a:r>
            <a:r>
              <a:rPr lang="en-US" altLang="zh-TW" sz="2600" dirty="0" smtClean="0"/>
              <a:t>X</a:t>
            </a:r>
            <a:endParaRPr lang="zh-TW" altLang="en-US" sz="2600" dirty="0"/>
          </a:p>
        </p:txBody>
      </p:sp>
    </p:spTree>
    <p:extLst>
      <p:ext uri="{BB962C8B-B14F-4D97-AF65-F5344CB8AC3E}">
        <p14:creationId xmlns:p14="http://schemas.microsoft.com/office/powerpoint/2010/main" val="416362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5B8338EC-AE29-478B-BBFA-9FA90E358A11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 smtClean="0"/>
              <a:t>研習大綱</a:t>
            </a:r>
            <a:endParaRPr lang="zh-TW" altLang="en-US" dirty="0"/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32EA0055-D194-4821-97A0-A0D44A827D39}"/>
              </a:ext>
            </a:extLst>
          </p:cNvPr>
          <p:cNvSpPr txBox="1">
            <a:spLocks/>
          </p:cNvSpPr>
          <p:nvPr/>
        </p:nvSpPr>
        <p:spPr>
          <a:xfrm>
            <a:off x="539552" y="1452120"/>
            <a:ext cx="6944319" cy="474183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TW" sz="2600" b="1" smtClean="0">
                <a:solidFill>
                  <a:schemeClr val="tx2"/>
                </a:solidFill>
              </a:rPr>
              <a:t>1.</a:t>
            </a:r>
            <a:r>
              <a:rPr lang="zh-TW" altLang="en-US" sz="2600" b="1" smtClean="0">
                <a:solidFill>
                  <a:schemeClr val="tx2"/>
                </a:solidFill>
              </a:rPr>
              <a:t>微課程教材進度研討</a:t>
            </a:r>
            <a:endParaRPr lang="en-US" altLang="zh-TW" sz="26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mtClean="0"/>
              <a:t>     1-1.</a:t>
            </a:r>
            <a:r>
              <a:rPr lang="zh-TW" altLang="en-US" smtClean="0"/>
              <a:t>教材開發目前進度及成果</a:t>
            </a:r>
            <a:endParaRPr lang="en-US" altLang="zh-TW" smtClean="0"/>
          </a:p>
          <a:p>
            <a:pPr marL="0" indent="0">
              <a:buFont typeface="Wingdings"/>
              <a:buNone/>
            </a:pPr>
            <a:r>
              <a:rPr lang="en-US" altLang="zh-TW" smtClean="0"/>
              <a:t>     1-2.</a:t>
            </a:r>
            <a:r>
              <a:rPr lang="zh-TW" altLang="en-US" smtClean="0"/>
              <a:t>教材開發問題與討論</a:t>
            </a:r>
            <a:endParaRPr lang="en-US" altLang="zh-TW" smtClean="0"/>
          </a:p>
          <a:p>
            <a:pPr marL="0" indent="0">
              <a:buFont typeface="Wingdings"/>
              <a:buNone/>
            </a:pPr>
            <a:r>
              <a:rPr lang="en-US" altLang="zh-TW" smtClean="0"/>
              <a:t>     1-3.</a:t>
            </a:r>
            <a:r>
              <a:rPr lang="zh-TW" altLang="en-US" smtClean="0"/>
              <a:t>教材創意分享</a:t>
            </a:r>
            <a:endParaRPr lang="en-US" altLang="zh-TW" smtClean="0"/>
          </a:p>
          <a:p>
            <a:pPr marL="0" indent="0">
              <a:buFont typeface="Wingdings"/>
              <a:buNone/>
            </a:pPr>
            <a:endParaRPr lang="en-US" altLang="zh-TW" sz="2600" smtClean="0"/>
          </a:p>
          <a:p>
            <a:pPr marL="0" indent="0">
              <a:buFont typeface="Wingdings"/>
              <a:buNone/>
            </a:pPr>
            <a:r>
              <a:rPr lang="en-US" altLang="zh-TW" sz="2600" b="1" smtClean="0">
                <a:solidFill>
                  <a:schemeClr val="tx2"/>
                </a:solidFill>
              </a:rPr>
              <a:t>2.</a:t>
            </a:r>
            <a:r>
              <a:rPr lang="zh-TW" altLang="en-US" sz="2600" b="1" smtClean="0">
                <a:solidFill>
                  <a:schemeClr val="tx2"/>
                </a:solidFill>
              </a:rPr>
              <a:t>教學狀況及教具使用心得分享</a:t>
            </a:r>
            <a:endParaRPr lang="en-US" altLang="zh-TW" sz="26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mtClean="0"/>
              <a:t>     2-1.</a:t>
            </a:r>
            <a:r>
              <a:rPr lang="zh-TW" altLang="en-US" smtClean="0"/>
              <a:t>教學現況</a:t>
            </a:r>
            <a:endParaRPr lang="en-US" altLang="zh-TW" smtClean="0"/>
          </a:p>
          <a:p>
            <a:pPr marL="0" indent="0">
              <a:buFont typeface="Wingdings"/>
              <a:buNone/>
            </a:pPr>
            <a:r>
              <a:rPr lang="en-US" altLang="zh-TW" smtClean="0"/>
              <a:t>     2-2.</a:t>
            </a:r>
            <a:r>
              <a:rPr lang="zh-TW" altLang="en-US" smtClean="0"/>
              <a:t>教學問題與反思</a:t>
            </a:r>
            <a:endParaRPr lang="en-US" altLang="zh-TW" smtClean="0"/>
          </a:p>
          <a:p>
            <a:pPr marL="0" indent="0">
              <a:buFont typeface="Wingdings"/>
              <a:buNone/>
            </a:pPr>
            <a:r>
              <a:rPr lang="en-US" altLang="zh-TW" smtClean="0"/>
              <a:t>     2-3.</a:t>
            </a:r>
            <a:r>
              <a:rPr lang="zh-TW" altLang="en-US" smtClean="0"/>
              <a:t>教具問題及建議</a:t>
            </a:r>
            <a:endParaRPr lang="en-US" altLang="zh-TW" smtClean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9806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altLang="zh-TW" dirty="0" smtClean="0"/>
              <a:t>1-1 </a:t>
            </a:r>
            <a:r>
              <a:rPr lang="zh-TW" altLang="en-US" dirty="0" smtClean="0"/>
              <a:t>教材開發目前進度及成果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TW" sz="1800" b="1" smtClean="0">
                <a:solidFill>
                  <a:schemeClr val="tx2"/>
                </a:solidFill>
              </a:rPr>
              <a:t>1-1-1</a:t>
            </a:r>
            <a:r>
              <a:rPr lang="zh-TW" altLang="en-US" sz="1800" b="1" smtClean="0">
                <a:solidFill>
                  <a:schemeClr val="tx2"/>
                </a:solidFill>
              </a:rPr>
              <a:t>目前進度</a:t>
            </a: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z="1800" b="1" smtClean="0">
                <a:solidFill>
                  <a:schemeClr val="tx2"/>
                </a:solidFill>
              </a:rPr>
              <a:t>1-1-2</a:t>
            </a:r>
            <a:r>
              <a:rPr lang="zh-TW" altLang="en-US" sz="1800" b="1" smtClean="0">
                <a:solidFill>
                  <a:schemeClr val="tx2"/>
                </a:solidFill>
              </a:rPr>
              <a:t>初步成果展示</a:t>
            </a: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z="1800" b="1" smtClean="0">
                <a:solidFill>
                  <a:schemeClr val="tx2"/>
                </a:solidFill>
              </a:rPr>
              <a:t>1-1-3</a:t>
            </a:r>
            <a:r>
              <a:rPr lang="zh-TW" altLang="en-US" sz="1800" b="1" smtClean="0">
                <a:solidFill>
                  <a:schemeClr val="tx2"/>
                </a:solidFill>
              </a:rPr>
              <a:t> </a:t>
            </a:r>
            <a:r>
              <a:rPr lang="en-US" altLang="zh-TW" sz="1800" b="1" smtClean="0">
                <a:solidFill>
                  <a:schemeClr val="tx2"/>
                </a:solidFill>
              </a:rPr>
              <a:t>…</a:t>
            </a:r>
            <a:endParaRPr lang="zh-TW" altLang="en-US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48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07C4FD-8A33-4675-86D2-548EC061CEBD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altLang="zh-TW" dirty="0" smtClean="0"/>
              <a:t>1-2 </a:t>
            </a:r>
            <a:r>
              <a:rPr lang="zh-TW" altLang="en-US" dirty="0" smtClean="0"/>
              <a:t>教材開發問題與討論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41AF1C-ED26-4C3C-84F0-A0514A17D74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TW" sz="1800" b="1" smtClean="0">
                <a:solidFill>
                  <a:schemeClr val="tx2"/>
                </a:solidFill>
              </a:rPr>
              <a:t>1-2-1</a:t>
            </a:r>
            <a:r>
              <a:rPr lang="zh-TW" altLang="en-US" sz="1800" b="1" smtClean="0">
                <a:solidFill>
                  <a:schemeClr val="tx2"/>
                </a:solidFill>
              </a:rPr>
              <a:t>開發問題</a:t>
            </a: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z="1800" b="1" smtClean="0">
                <a:solidFill>
                  <a:schemeClr val="tx2"/>
                </a:solidFill>
              </a:rPr>
              <a:t>1-2-2</a:t>
            </a:r>
            <a:r>
              <a:rPr lang="zh-TW" altLang="en-US" sz="1800" b="1" smtClean="0">
                <a:solidFill>
                  <a:schemeClr val="tx2"/>
                </a:solidFill>
              </a:rPr>
              <a:t>討論</a:t>
            </a: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z="1800" b="1" smtClean="0">
                <a:solidFill>
                  <a:schemeClr val="tx2"/>
                </a:solidFill>
              </a:rPr>
              <a:t>1-2-3</a:t>
            </a:r>
            <a:r>
              <a:rPr lang="zh-TW" altLang="en-US" sz="1800" b="1" smtClean="0">
                <a:solidFill>
                  <a:schemeClr val="tx2"/>
                </a:solidFill>
              </a:rPr>
              <a:t> </a:t>
            </a:r>
            <a:r>
              <a:rPr lang="en-US" altLang="zh-TW" sz="1800" b="1" smtClean="0">
                <a:solidFill>
                  <a:schemeClr val="tx2"/>
                </a:solidFill>
              </a:rPr>
              <a:t>…</a:t>
            </a:r>
            <a:endParaRPr lang="zh-TW" altLang="en-US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56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240AA3-3EE4-421D-A5CD-7EF84FB53054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altLang="zh-TW" dirty="0" smtClean="0"/>
              <a:t>1-3 </a:t>
            </a:r>
            <a:r>
              <a:rPr lang="zh-TW" altLang="en-US" dirty="0" smtClean="0"/>
              <a:t>教材創意資訊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54B6D-E5FF-4524-ABEF-851EC180CC89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TW" b="1" smtClean="0">
                <a:solidFill>
                  <a:schemeClr val="tx2"/>
                </a:solidFill>
              </a:rPr>
              <a:t>1-3-1</a:t>
            </a:r>
            <a:r>
              <a:rPr lang="zh-TW" altLang="en-US" b="1" smtClean="0">
                <a:solidFill>
                  <a:schemeClr val="tx2"/>
                </a:solidFill>
              </a:rPr>
              <a:t>創意構想</a:t>
            </a:r>
            <a:endParaRPr lang="en-US" altLang="zh-TW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endParaRPr lang="en-US" altLang="zh-TW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b="1" smtClean="0">
                <a:solidFill>
                  <a:schemeClr val="tx2"/>
                </a:solidFill>
              </a:rPr>
              <a:t>1-3-2</a:t>
            </a:r>
            <a:r>
              <a:rPr lang="zh-TW" altLang="en-US" b="1" smtClean="0">
                <a:solidFill>
                  <a:schemeClr val="tx2"/>
                </a:solidFill>
              </a:rPr>
              <a:t>創意資訊</a:t>
            </a:r>
            <a:endParaRPr lang="en-US" altLang="zh-TW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2951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F85826-6216-4E48-9E5A-874202CF20D7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altLang="zh-TW" dirty="0" smtClean="0"/>
              <a:t>2-1 </a:t>
            </a:r>
            <a:r>
              <a:rPr lang="zh-TW" altLang="en-US" dirty="0" smtClean="0"/>
              <a:t>教學現況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4120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00A145-B8FB-4DF0-B747-A94A94ECD667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altLang="zh-TW" dirty="0" smtClean="0"/>
              <a:t>2-2 </a:t>
            </a:r>
            <a:r>
              <a:rPr lang="zh-TW" altLang="en-US" dirty="0" smtClean="0"/>
              <a:t>教學問題與反思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9674BF9-8D6F-4279-9AA6-00825E7386B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TW" sz="1800" b="1" smtClean="0">
                <a:solidFill>
                  <a:schemeClr val="tx2"/>
                </a:solidFill>
              </a:rPr>
              <a:t>2-2-1</a:t>
            </a:r>
            <a:r>
              <a:rPr lang="zh-TW" altLang="en-US" sz="1800" b="1" smtClean="0">
                <a:solidFill>
                  <a:schemeClr val="tx2"/>
                </a:solidFill>
              </a:rPr>
              <a:t>遇到的問題</a:t>
            </a: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z="1800" b="1" smtClean="0">
                <a:solidFill>
                  <a:schemeClr val="tx2"/>
                </a:solidFill>
              </a:rPr>
              <a:t>2-2-2</a:t>
            </a:r>
            <a:r>
              <a:rPr lang="zh-TW" altLang="en-US" sz="1800" b="1" smtClean="0">
                <a:solidFill>
                  <a:schemeClr val="tx2"/>
                </a:solidFill>
              </a:rPr>
              <a:t>問題反思</a:t>
            </a: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z="1800" b="1" smtClean="0">
                <a:solidFill>
                  <a:schemeClr val="tx2"/>
                </a:solidFill>
              </a:rPr>
              <a:t>2-2-3</a:t>
            </a:r>
            <a:r>
              <a:rPr lang="zh-TW" altLang="en-US" sz="1800" b="1" smtClean="0">
                <a:solidFill>
                  <a:schemeClr val="tx2"/>
                </a:solidFill>
              </a:rPr>
              <a:t> </a:t>
            </a:r>
            <a:r>
              <a:rPr lang="en-US" altLang="zh-TW" sz="1800" b="1" smtClean="0">
                <a:solidFill>
                  <a:schemeClr val="tx2"/>
                </a:solidFill>
              </a:rPr>
              <a:t>…</a:t>
            </a:r>
            <a:endParaRPr lang="zh-TW" altLang="en-US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86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C027CE-C908-4232-9A02-6B44932EEC18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altLang="zh-TW" dirty="0" smtClean="0"/>
              <a:t>2-3 </a:t>
            </a:r>
            <a:r>
              <a:rPr lang="zh-TW" altLang="en-US" dirty="0" smtClean="0"/>
              <a:t>教具問題及建議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A404BF6-CFB4-448B-813D-0B30F9B4BB04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TW" sz="1800" b="1" smtClean="0">
                <a:solidFill>
                  <a:schemeClr val="tx2"/>
                </a:solidFill>
              </a:rPr>
              <a:t>2-3-1</a:t>
            </a:r>
            <a:r>
              <a:rPr lang="zh-TW" altLang="en-US" sz="1800" b="1" smtClean="0">
                <a:solidFill>
                  <a:schemeClr val="tx2"/>
                </a:solidFill>
              </a:rPr>
              <a:t>使用技術問題</a:t>
            </a: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z="1800" b="1" smtClean="0">
                <a:solidFill>
                  <a:schemeClr val="tx2"/>
                </a:solidFill>
              </a:rPr>
              <a:t>2-3-2</a:t>
            </a:r>
            <a:r>
              <a:rPr lang="zh-TW" altLang="en-US" sz="1800" b="1" smtClean="0">
                <a:solidFill>
                  <a:schemeClr val="tx2"/>
                </a:solidFill>
              </a:rPr>
              <a:t>教具妥善率回報</a:t>
            </a: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z="1800" b="1" smtClean="0">
                <a:solidFill>
                  <a:schemeClr val="tx2"/>
                </a:solidFill>
              </a:rPr>
              <a:t>2-3-3</a:t>
            </a:r>
            <a:r>
              <a:rPr lang="zh-TW" altLang="en-US" sz="1800" b="1" smtClean="0">
                <a:solidFill>
                  <a:schemeClr val="tx2"/>
                </a:solidFill>
              </a:rPr>
              <a:t>其他</a:t>
            </a:r>
            <a:endParaRPr lang="en-US" altLang="zh-TW" sz="1800" b="1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endParaRPr lang="en-US" altLang="zh-TW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53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DE9D4629F1F777449BCA3AE201E53E4E" ma:contentTypeVersion="9" ma:contentTypeDescription="建立新的文件。" ma:contentTypeScope="" ma:versionID="b4f86f7b14643c6e6e552b07242aca9f">
  <xsd:schema xmlns:xsd="http://www.w3.org/2001/XMLSchema" xmlns:xs="http://www.w3.org/2001/XMLSchema" xmlns:p="http://schemas.microsoft.com/office/2006/metadata/properties" xmlns:ns2="529ffef2-70f6-41cb-94b4-43c02b865782" targetNamespace="http://schemas.microsoft.com/office/2006/metadata/properties" ma:root="true" ma:fieldsID="125c627ad88811a99d0750f27b4b5048" ns2:_="">
    <xsd:import namespace="529ffef2-70f6-41cb-94b4-43c02b8657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9ffef2-70f6-41cb-94b4-43c02b8657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029199-FF81-443F-9B9D-D2DA257555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F336D8-E5D8-4717-8FF8-3CFE78E12043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529ffef2-70f6-41cb-94b4-43c02b86578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DD46813-EC49-45DB-8819-12279CBC79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9ffef2-70f6-41cb-94b4-43c02b8657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5277</TotalTime>
  <Words>154</Words>
  <Application>Microsoft Office PowerPoint</Application>
  <PresentationFormat>如螢幕大小 (4:3)</PresentationFormat>
  <Paragraphs>44</Paragraphs>
  <Slides>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Century Schoolbook</vt:lpstr>
      <vt:lpstr>微軟正黑體</vt:lpstr>
      <vt:lpstr>新細明體</vt:lpstr>
      <vt:lpstr>Calibri</vt:lpstr>
      <vt:lpstr>Wingdings</vt:lpstr>
      <vt:lpstr>Wingdings 2</vt:lpstr>
      <vt:lpstr>壁窗</vt:lpstr>
      <vt:lpstr>創意創新微課程 開發進度及教學現況研討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ryan</dc:creator>
  <cp:lastModifiedBy>user</cp:lastModifiedBy>
  <cp:revision>302</cp:revision>
  <cp:lastPrinted>2019-09-26T17:20:02Z</cp:lastPrinted>
  <dcterms:created xsi:type="dcterms:W3CDTF">2019-09-08T02:03:55Z</dcterms:created>
  <dcterms:modified xsi:type="dcterms:W3CDTF">2022-03-22T02:56:52Z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0x010100DE9D4629F1F777449BCA3AE201E53E4E</vt:lpwstr>
  </property>
</Properties>
</file>